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57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A2C0-C6C1-4010-ABFD-B4117D01F52B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8FB-82CA-4493-A8B3-AE51C8842F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A2C0-C6C1-4010-ABFD-B4117D01F52B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8FB-82CA-4493-A8B3-AE51C8842F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A2C0-C6C1-4010-ABFD-B4117D01F52B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8FB-82CA-4493-A8B3-AE51C8842F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A2C0-C6C1-4010-ABFD-B4117D01F52B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8FB-82CA-4493-A8B3-AE51C8842F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A2C0-C6C1-4010-ABFD-B4117D01F52B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8FB-82CA-4493-A8B3-AE51C8842F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A2C0-C6C1-4010-ABFD-B4117D01F52B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8FB-82CA-4493-A8B3-AE51C8842F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A2C0-C6C1-4010-ABFD-B4117D01F52B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8FB-82CA-4493-A8B3-AE51C8842F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A2C0-C6C1-4010-ABFD-B4117D01F52B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8FB-82CA-4493-A8B3-AE51C8842F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A2C0-C6C1-4010-ABFD-B4117D01F52B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8FB-82CA-4493-A8B3-AE51C8842F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A2C0-C6C1-4010-ABFD-B4117D01F52B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8FB-82CA-4493-A8B3-AE51C8842F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A2C0-C6C1-4010-ABFD-B4117D01F52B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8FB-82CA-4493-A8B3-AE51C8842F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FA2C0-C6C1-4010-ABFD-B4117D01F52B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4A8FB-82CA-4493-A8B3-AE51C8842F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752600"/>
          </a:xfrm>
        </p:spPr>
        <p:txBody>
          <a:bodyPr/>
          <a:lstStyle/>
          <a:p>
            <a:r>
              <a:rPr lang="en-US" dirty="0" smtClean="0"/>
              <a:t>By Ryan </a:t>
            </a:r>
            <a:r>
              <a:rPr lang="en-US" dirty="0" err="1" smtClean="0"/>
              <a:t>Sztapka</a:t>
            </a:r>
            <a:r>
              <a:rPr lang="en-US" dirty="0" smtClean="0"/>
              <a:t> and Pierce </a:t>
            </a:r>
            <a:r>
              <a:rPr lang="en-US" dirty="0" err="1" smtClean="0"/>
              <a:t>Edman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762000"/>
            <a:ext cx="78647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Unethical (Sketchy) Photos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146" name="AutoShape 2" descr="data:image/jpg;base64,/9j/4AAQSkZJRgABAQAAAQABAAD/2wCEAAkGBhISERQUExIVFBQVGBYVGRQXGBYYGBcYGBQYGBcYFxkXGyYeFx0jHRcZIC8hIycpLS0uFR4zNTAqNyYrLCkBCQoKDgwOGg8PFy0dHCQvLC0pKSk1LCkpKSkpKSkpNSkpLSkpNTUsKTUsKSwsKTIsKSwsLCkpKSwpLCk1KSwsLP/AABEIAGUAiAMBIgACEQEDEQH/xAAbAAAABwEAAAAAAAAAAAAAAAAAAgMEBQYHAf/EAD0QAAIBAgQEAwUGAwcFAAAAAAECEQADBBIhMQUGQVETImFCcYGRoQcjMrHB8FKC0RRDYnKSsuEWJDOi8f/EABkBAAIDAQAAAAAAAAAAAAAAAAIDAQQFAP/EACURAAMAAgIBAwQDAAAAAAAAAAABAgMRITESMkFxBCJR8BNhgf/aAAwDAQACEQMRAD8AxSwNac2xSFka06tirWHoRk7AwroFGIroFW0hLZwChFBnA3NcS6p2NTtb1s7T7DRRstACjRTNA7E1GtGy0FGtKRUJHbEQtcK05w3L+IxC50Hk6axPqKa3cLcs3PDufD+tVF9RDrxQ94aU+QCK4BSkVyKsNCkxBxSd0aGl2FJXh5TSLXDGSxjQoUKoFkd2hqKc26bWvxD99KcpVrB0V8gc10V00OlXRIrwrhwvOxaci6T2rvGOAGyM426DrA6mprkwfdvprOg/iiJ+OtLcx3VWy/8AESFX1kawDrpWG8lPIzXWKVi2VpToKPREGg9wo9b89GM+wg3pSKTG9WPhXKF+4ULqbdtoltJAOxynWhdzK+5kqW3wOuWjcWwCraDyx2kn/j6005i4eoRWaWO4PXMV0B+Jmp7hXKd63ZctDAtOQHXKF3kde4pni8Ot0qmUOMwAtI4DE9denx9ZrCepy79jbnd4da5KXFFNXfHfZ23iHw3AQxAMsR31ETrURxXky9ZBI+8ABJjcRvp1rXWaH0zHeOl2VpqTvbGlTtSV/wDCfd+tRfTCnsYUKFCs4tDtV8w+Ip3bocTRRiXCMGXOSCNRBk7/ABp1wzh73WITpEmQIE6n1ga1YxUpltial00kOcHwS5dEqbawY+8dV23gb05PKrjfE4cegZj+S1f+AcKsmyMtrQknM/mZ+zEnqaN/bcKLvghrQuE5cgGs9tqVWa66ZaWLFPDTbXwVnhC2ltlGZQVYmc0b9VY1EcXwYvOPDYM4nVmULsNmYx6Vo/EOBpfUBwPQgCR6diK5hOB27SZAoI6kgEn5/ptVaJtVsuVlwVPv8GW3uB4lRJssR/EkXB80JpmR+/3tWsPy9amQmU90LL/tNVXnjgq2hbdcxJkOWYsRGx+PWtLD9RXlqjLy4I8dw2/8Efs84OLt97jCVtAQD1dpy/IAn5VoXFGZMMzrEjKZOg3B1PT37VC/ZvhMuDLdbjs3+mFH5H51L8duxhHk65l6xuQIk6DXvprrSM9eVMPDOkiSsDyr3gaj3UkeDWfEN3IBcIguNPmBpPruRTHiPHlswir4lzKGIzBVRY0a450WenU77a1CHna4Nf8At8vo14DYHW4y5RuRrsV9RSRu2ui0i3v3pr4PmHWD9Dv9KLwzjC3gYBR1jMh7NsykaOukAj17Uu76sBvMfp/WpFmT858CNi+xVCLTmVPsyRJUdoPSqzfPlP761s/OFnPg76KNTEesENAn4/OsXxH4TVub8pYlzqhjQoUKqDiXxmHCm2wIk5lYaSpRiNh3GvrVj5Ua1BQ3FFx3ChGHm1AVCh29ozPpULjsMM+IGmZLucaiSCdY6mJ/cUwzayCQd5H0NGuZ0dNeNbRt/AsQDZt9CoyEdQy6a/Kq/j0u4W9iMWbKsCyLbBYakmCYAJB2j3mleWeLrict1WVbsRetncsBAup3DdaneK8ITE2gjlgAwbymCSNpMHalOXrX4LKySrde1EiqmFkQYExtPX9aNlqjf2MW8cLIxV1LVu2LrzcbQgzlnbWZJjarngsfbugtbuLcUGCUIIB3iRRJ7FXj8eVyhfLVV5pVbhCDUkMp1A8pAnfTcD/TVmvXYFZbzvxAR4RIN1mDOAZFtFnIn+Yk5j7hXPb4JxtTtv8Admi8v4UW8PbQEHKi66iTEnUeppvzNcK2jGmYqohoM5hGpEfOof7P+PC5hxbYy9s5T3y+yflI/lqa5g/ApmPOsf8Az2vd1rqfewY/oqvLvELeIxd97y5LSPcuwwMP5ktJm01CRMbS1SnEftC8O+tl1bIXYMAoYeHkypkAJDy0nToIpljLTYfEnMge3dLkKdrguurPbBOi3FYZ1MgED5dy8MILgXfFARlGVzcSIdMpjJB3mYMmSeg87D+3xf5DcG8vEjbtIy20tl/MCuRbnhlbZHQK5kL0zERVxvcLKgkSTvOx9Y7VG8pY7M966xCl7gEDUQoIyBusHLLDcqfSrPjroa2ch1IgGJjSZj0/SofYoqB4uEORzmzEBSRJkkwCxEbg+vwrMueMJbS+fDXKrgNl6A5iDHbar3xzFLaNhEAcW2F19dZgwJ7ydfdWe824oXLuYCAQNNwILDQ9t/nTIrtHVL0mV4ihRqFQQWDmBjbxl2PbUT7mUT+VRYqwcX4Qz4sK1wkvqhIB2khSNNoI01iKepw5SDauWLAaDF1A6kidwA2XNOmu0jQzUqgWtjDkWRjbX84/9DWwYUzFZjytw0DFFrYLeGjFhP8A4xGpYkQNJA6ktpWk4O5IB70W9kDbmLD3Hw11LSBrjjKNhv6nsKg8JzAuAt27N2wQxGZijIfaCAttmaAPp2q2sd6gMdyoLuIW+bzAqUIGVSFCmYE99aU01yi3juWvGuhTnLivg4S4QYYqVHQhm0EdiJJ/lrGmHU6k9TuT1JmtA4g9zF4S5euRAvjKkaZElYkGWktvPepTA8u2BJs21UtYt3bQZVdgS5FwtmBLlTlHTTXemKiu509GecA4ocPeVxt7Q7qTrVzfi74gFmuF1zHIIIAAMKcu4Om/pVV5gx3i3FYtmbLDDIFyNOqkgDN11irVw/CxgcP5QSSDJDafeFt112H1osk7hPoLHfhTXZdLODW5ZVLo8QFVzBwCDoDJHf8AKKjv+h8ImYgXVDQCou3ApjYEAzGsRO1TXjRRfFk6at3OwFKRzYkrLYChAFVYGRVWAO0fH/moPjXPdlLQhiGurpktuGCxE+bRfgZqWxZkH8+9Zlzlh8rW4ECGA7bg6fM0cSqrTBb1yNsXxVWRykzpOb8RExOu4HWD1moTimMN05iAIhQqiAAOg/X30VbsGf2R1H6fGksQQdtBOg3j40z+NQmC8jtrY3oV2KFICNTxFlXYrtdKFrTe0Llpg6qD0DCVjuRXMcyG08QTavBR3y3DKadijj5elR3F8eU84MMiC4p/xLcUr9RSvGMKLl4MrrbdGFt7cxntsDdsMB7WSch7Qh2mi1tHEtx7j1mxauWrLWQlwKYs5YRCgzZiuhdtRGpiZ0qY4BiJsWdf7tP9oqh4bB2rt+7aCCVllCrMBB5vLsSd5mdDUla4zlE/2wKOn3bRHwWPrQeTXsNjHNLbpL5LwL0zRcY8gL0K6jvOkVUOHcyHzlHOJAHmkeGEE6GdZG4+FdTnFDcLNdzKsHLatloI6Z3hQB3PwFGqOeLXPktErxbEYeygsSqqqEZQNBIPwG871Xjjcjrcd4FsKQA7DKRqwQqZWSc2nV/Wj8XCX7D4pU8FFbKrFi7Xrh/u1H4WPds2mvuBcRyx4Vi1fv57Iu5DmHh3bcsuZc1uAUJAiDI1oWKKhxK4jXmdM2VyXAaMwzEkhiNO+3SpXhHMdxkWyy5lsML2YMVcKm6g/hOhOh3GlP8Amd8MLSLba2ZBJVJyqRqCsjygk/hO0GDFVzhJg4jQn7h9o65dTOhFNd+UJAa1RecT9qtj2MNdP+Z0X8ga7Z+1fD5YOGuA9gyH6mKzImiBqFhGg4/7VyRFrDIvq7lvooFU/HcZu4ly91pPQDRQOyjp+dMBbYgwCYEmBsO57ULOxo8fqBroPNEuHaug1xqbk9IErkTihRqFVBxY+YL5Lpa6XAknqPMRA+LT8BUlibpbiD+lx1HutqyL9FFdoVJDKtguLXEvi+jZbgYuCPUwQe4IMEdqv/MuW0uF4lZUW3ulGuWtCjFlzE/ESCIgz6UKFQ2S2WjmXg2HF7BBbKImJveHeRAFFxPDzqrZQNAR0iaY87YBHxODwKKLVl2zsLYCyZI2AjQAgTP4qFCoZy7K/wAbxRucVsYQAJYwxCog20thyT67D4epq4cesC7wI59SuHtXAf8AEoVh/ShQol2jjEGOutPeDxOInpYc79isg+hGldoU/L6RMvkV5lABswoBNtDIgaRtoNffUCtdoUkaPcPxNraMoA8+k9tRPvmKbp+GhQpmPsGugCukUKFFfpBnsLFChQquOP/Z"/>
          <p:cNvSpPr>
            <a:spLocks noChangeAspect="1" noChangeArrowheads="1"/>
          </p:cNvSpPr>
          <p:nvPr/>
        </p:nvSpPr>
        <p:spPr bwMode="auto">
          <a:xfrm>
            <a:off x="120650" y="-466725"/>
            <a:ext cx="1295400" cy="962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8" name="Picture 4" descr="http://a2.twimg.com/profile_images/1316373771/image_big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124200"/>
            <a:ext cx="1828800" cy="1828800"/>
          </a:xfrm>
          <a:prstGeom prst="rect">
            <a:avLst/>
          </a:prstGeom>
          <a:noFill/>
        </p:spPr>
      </p:pic>
      <p:pic>
        <p:nvPicPr>
          <p:cNvPr id="6150" name="Picture 6" descr="http://t2.gstatic.com/images?q=tbn:ANd9GcSjEU2943TjT2bNSqaghOH9IarepkRv6AC_hFnfPMvk5DWHEktpx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514600"/>
            <a:ext cx="1781175" cy="257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use photos to make others look bad or foolish.</a:t>
            </a:r>
          </a:p>
          <a:p>
            <a:r>
              <a:rPr lang="en-US" dirty="0" smtClean="0"/>
              <a:t>The media has been known to harass people during times of stress or grief, this is ethically questionable.</a:t>
            </a:r>
          </a:p>
          <a:p>
            <a:r>
              <a:rPr lang="en-US" dirty="0" smtClean="0"/>
              <a:t>An audience is better at making inferences from photos than photo editors realize.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8200" y="457200"/>
            <a:ext cx="7288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Ethnically Questionable?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67000" y="381000"/>
            <a:ext cx="36047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Harassment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http://t3.gstatic.com/images?q=tbn:ANd9GcSYeSxQc0Uq4iFIi4BTBBSDqCeN1QslcBJcMbcqE_qMQBjiJgu26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590800"/>
            <a:ext cx="2895600" cy="2318788"/>
          </a:xfrm>
          <a:prstGeom prst="rect">
            <a:avLst/>
          </a:prstGeom>
          <a:noFill/>
        </p:spPr>
      </p:pic>
      <p:sp>
        <p:nvSpPr>
          <p:cNvPr id="1028" name="AutoShape 4" descr="data:image/jpg;base64,/9j/4AAQSkZJRgABAQAAAQABAAD/2wBDAAkGBwgHBgkIBwgKCgkLDRYPDQwMDRsUFRAWIB0iIiAdHx8kKDQsJCYxJx8fLT0tMTU3Ojo6Iys/RD84QzQ5Ojf/2wBDAQoKCg0MDRoPDxo3JR8lNzc3Nzc3Nzc3Nzc3Nzc3Nzc3Nzc3Nzc3Nzc3Nzc3Nzc3Nzc3Nzc3Nzc3Nzc3Nzc3Nzf/wAARCAC0AGwDASIAAhEBAxEB/8QAHAAAAQUBAQEAAAAAAAAAAAAABAACAwUHBgEI/8QAOxAAAgEDAgQEAwcDAwMFAAAAAQIDAAQRITEFEkFRBhMiYXGBkQcUMqGxwfAjM9FS4fEVFkIkYoKisv/EABkBAAIDAQAAAAAAAAAAAAAAAAABAgQFA//EACMRAAICAgICAgMBAAAAAAAAAAABAhEDIQQSIjETQTIzUSP/2gAMAwEAAhEDEQA/ANWAr0Uq91FBI9NNqK6uktoi8n06mqm64zNbRNPKkMca6kM2CPic4pMC7qp474h4VwJFbid2kLMpZUJ9TD2FcP4l+1C0gt+Thf8AVnZfx4wqH96x7iPErniF3JdXU7zSOclmOT/xSCjZr77XuEwFhaWVzcY2JxGPz/xVW32yoSR/0sBT2ckj8hWSGYH/AMc/Gni4B0YDFFDNn4D9qXB3XyrlWtiTktKp5fqM/pXbWPGoOJxLJZSI8b7SK4ZT8CK+aRLbuoyFDVbcHv7vhE/n8Ju+Uj8UeeZX12I6/rSHR9ILGMAseY96huUDzRL0Bya5TwP42tuOj7tcYt7xRloicgjup6j8xXWr6rknsKkmRaGXqu0YEYyxNK2UmIc5YNnUUSRmm5xtQIIpO4VCWOB3NenSuW8ccaThtqtvz4MgLPjog/zt8jQ2MrvE/ia34VGL24PPzErawqfxdCx9ulZB4h8UX3GJSbmeR1JyE5sIPkKA8R8Zl4veSTzMQCfQmdFUbAewqm5y2tIG6JHkJOG/KoSTmkc9qR1GetSEehj1p4IO1QjI3qQZqID9xXsbyRP6WI9xTY2HMA2gzvXp0I7UDC0vJkmSeGRo50PMrocEHuDWvfZ99pEV2UsOPsqXB0W7AwrduYdD77VjAODgjHXOKni82JkuYMhl1IAoGfWCkMAQcgjII600is5+zDxcLy2WxuJBhdE5myV20+Azj6e+NH+Y+tAqJHblBZiABWCfaNx3/qF9KyPmJ2wnuq6Z+H+9a54wvntuD3HlsFkZSiZ6EnA/WvnTjFyLi6k5WJjXRT15elDexr0AXMJRFZt3HNj2odAckdqPugzW8bk5LHkUewH/ABQ4iKyquMZosK2eJESwHfalPCY3GQQGHWrKzs2mjkIUnytSOuOv0ovifD2kiS4jXKNoD/7sbfvUHNJ0dViuNnPmPXSpYITM/Iv4u3U1ZWfDnuFUqPxHBONqIk4ZNZyRyY/FqrjuKnZzoozE2fevcFtDtVvfxt9484IAZV5+XoTv+dNNiWtTLGOcL6gf1B/KgKK/DEAjAZenf3p8MwjIyvpY4I7fzWnop5MtnmXGfhTOXII0z000xQJBvDrqbg1+l9bYkVDl4+jLrn5YOPma+ivC/E4uM8Ft7uJi4I5eYnU42z74xn3zXzckzRBHU4KnlORkfTsf81YcG8UX/BbaS2syfJaQuoJ2yBp+VJDNU+0++Nvw51zq+n7afUViEjGRnYD+4xI+HQVqf2tXJljMYP4Wz9cVmdrbZdC4Oh/3oXsKpBC25lWwTccrv/8AbH7URdWX9WORRpkD4GlH/T+6DIwsbY+fKavLJrbHlXIZeb/WpGa4ZZuMrLWDHGcGmNjjWJ04lbpkDKzx74/5FXVpZ2txEIVYtbzf2z/NiKpfLm4RcG4iU3dg4w/l6so71bcPaMgXHD2We0YgtGH2PcHofjiuUn9o6wWqfs529E3Abm4tZSx5TzRvjYd/cGhpuOyXEPIzDlJDe2f5/N6v/FNxa38HkzI/nD+3Ky4wff49frXAyq8LvG49ttjVnHLstlTJHpJ16Lj70LkeUcK+8RPRug+G4+dWVjNGkLT5xHIvrTGx2P55H0rlQ7b4Pc0cl8YwwIyCMNjv3+eB9K6NHNOhSt5d1IygBSSCOw/n6VJfQBTHLDoMcwHY9R+uKBaciQtuudatIZ43sDG+2CM527H9qBAsckanLqTFKvKw/nUEH6UG7PE5QHQHQ96dKSsHKSciQ6e38JpBuYZP51F6JLaNE+0eVZZGXHqLgY+tclND5dtHjQlebU9MGrr7QpDFxhwScc3NVBdX6zwxxquyhc98AUJUJuz2OTyWtecA8oYjX2AH5g0Y3GInbklYqmdWCc2O3UUHYWy3t8sDseTytCBXRW3hed7RLUzxpGkhkV+T152xnOtcsnTt5FjF8nTx9C4RxFYiRGwmiI1IBGPiD71d23h2yvw13ZvLZ3GCTJbvy5PwGlF23CRbcIitZpVlihJMf9MBuYnJJbfXttpU/AT5dvMo2GcGqeSajK4svYoylGpI4fifCb9DJzXjSKuf7iDX6VW8Z8PXtjZ2V1d+Vy3QYKEByhA0DY6ntWoW0MU7PzAEncEZrx+DWSyc4t4u+1dMXI1tHHNxrdIxYI8eA6MA23NpXgQowyMggj4+1bHxbg9pfcPkt5IkCkZUquqHuKzifhRtpXt7oqDryP7/AM/nSrOPMpuitk48oKyjdRy8yaod/Y9jU0M/JavEU1LD1e3vT8fdn9YwhODg6VI0CnBDDb0nOldivQDI5KFSdebfuNP8VIBkA5x8qLeBE/uR6Ab9/pUfNGNOU/LWkxqkdJ9qTr/3DJGp2AzXHozM6qBkscfE1e+P7oXHie8Cur+W3IWX/UN/pt8qo7Kf7vMJiMldvY0yJ0Hh5HXiYD7ld/nWo2KF4VzWQ8F4isfFVkk0Vhge1aPb8XRYAEbJI6Vn8lPuavFcXios+LyCOEIWJZtFAqDgkIe2nLScvKMkE/lVdNceeFyxzvkHrRFtbjLGJ2iD/iAAIPvjoaqtXosp16JIHKSsba4QlTqvMMirI3f9JZ9SpGun4TUEdvBDAFMceB1ZRrUEvEraEnzLiEDoCwAp9foTney7hntJ7Q8xAkxuNjXC+MbaOW2kKAZHqGN9KO83z5Hayccu5CnSqPxHLNHw+YucZwunv/tmukE+6ITcejs4l5iBysQynuPzrxJcDk5hyE7EaU3IZCuCSNqgJ7VqoxS0hKygRjmjO55WP6ZpkI8yMMy5PXOKGiuXXk9X4DlcjOKc8rM7OjYDHmIHelsmqZBcsDM+CTrud6jB9J+NPuF/ruBtk4qLbSpHMIj0jLg+oMCvyrQvCVxaXSIGVcONj0PUfI/rWdj8Ou3WjOGX83DrkSoT5ZIyAfzrllx90dsGT45b9Hc8XtXs76MPcSxW7H1BDt8M1e8I4RbTtzR8aVQNR94RlPTAOuP+KpjfR8b4cj6FlA5vejeGx3ECAQ3GF7Mv+Kz7a0zXh1auzp7rh/Cmi829upbxwhwluoVVI9/96ppby1Fw0PBuF29uc582RBIybbE/Ci3lu7q3SCWYlEOQEBH70yG3SDUIFA6d6cp/wVRre2R+ULaEsctJJux3J6k1z3iqNW4aI1/8XDt+n71b8SuwrakAAVyfE7ya6SYwA+WiEu5Gmm4pwTckzlNqmjkrmKS2ndGBDA6jvUTBZMFNGO4NGfffNgSO7UvyDCuPxAfvSjslclldSvKWB+FaSv7Mp03oBKsp12pBl7USZFJZXC5OxxtQzek4GtMRLcR6k9DrmhwpxzDocVaNFkMjjBHegUAiLc+COi96jF2OSoUa5T1bn8KjrXqLzJhlOQdsU5JVyC/MDg+oHNSCWMlgO2nb5VMgWHh/iA4bfeXKcQygAj/Sa0bhs8bAZI5e9ZNKodfUG01zRPDOI8RR1gguCAR6Q2o/OqufB32i5xuT0XVm2W09oqkFvVjfpVPxnjFraxsWlGm+u5ribWPjNzo/EFjHYJk1d8N4PBC6zXEj3M42eU5C/AbCqjjGPtl5SlL0iO3tbni8nnXXPDbk5CHRnH7D86d4oSKy4BOqARggRqMdzt9M1fxDTQa1xHj+/Mt3FYRZZIRzSAHdz0+Q/wD1U8PnNfw5ZmoQbOSUgINQCdxg608SPG3pJxmlnAKkjT1AYOKYckkkAYHetIykOcebqg13ONPyqIkjSvAMtrtTjmkMt/Et9az8VuDwyNltAxWNmOS4B/F7Z7VTk5O/SnvH6m1Bx1pjoVGQcjr7UxEkS8wHp2Onw61MGBB5RyjuBn60MrPuM6a4FTLmM5LerfA60AesGYZ505QMa9alsYnaVJFGFBxnvSjAmnig5QQ7DXrV+ixmeKCJQFTU1yyz6qjthx9nZZ8KkWRATvjXFXEBQd6p+EWxM0sQ3Q5HuDVipKXCR9ScVlTfkbEVos5LhYIXkfREUsfgBWVXc5uZri5mmJllYvgdyc4+VaF4quFt/D90FI5nXkz8TiszklOAckgjQE6Ve4cfFyM7my2kesy6lmyTnJ6ZpqAuTgD3xSjb0tzddRRdtCfXnQquR8elW7KaVgvl4GuKaW12ouZAoCA+rHQbHOlByL6zyKCB1pDaLHilwl5ezXKwpGJGLFF0GvwoQDzXK5xgekKNMVIqc2OYHGddd6U0Plq0ke3Ve1CYNApXGo3pup1zUuFZBj8XemgA6ahtsEb1IiFWMMktyjR6lMHOwzXS8PtWXrlzuxr3h9slvAiAbDUnqTVhCyoelZufN2dI1ePhUVbCrT/0t55pwcpykCopLhjOzj8R0B7UpXU6g602BOZx8aq2XaBPFgdvD+FGf6ilzXCcuig7e1aV4nkgg8PzrMoPOAqAHdun03+VZuGKsCQPga0uI/8AMyeaksiCIY/7ZOMO+gPUDFHs/lxI43Jx8ABQbTYFuANAm/8A8j/mnFuaDB2BI+tWGVkRzSc8zt2INCEHJp7NiQ52OlMPMpxpQAcbp5Y/UAADgEU9AX9A1H4iPYUMnq5Ix03qzhQRwFtMvpp2p0RsqZc8xZSQd9KltTmeJ2zzBwSQPeo5AQeXXOdaJ4LB5t/ECSV5tcUpOotjgrkkdhEudMU/yzvREER5QAKLNsQuWz9Kx5M3IqkV/IcCirdQuppeXk09E0OPlSonZyXi3ibXN0tqoUxwNqOpbH8Fc2cvnmyCN6Kvopo7qSOZTzo3qzuKGJBPpDY9zmtjHFRikjCyycpts9J0XAY8u2TUiS+hgxweg+deWpg8wG5V2j6hTqa8JDuSmFGdFP8AmpMghiDnJGmTtTMnrT++NKY2SflQMJiAJbP81o7zGaNDoPYUqVMiVxYu5YnVmIrtuDQRLBGyoAWUZOKVKq3K/At8P9h0llEnap5QPKNKlWY/ZqFUxyxqRWITApUqkI4fxhAkHFSUyTIgc5OcE9qoGGgPUilSrWxfgjFzfsY5NqmjRQW02xSpV0ZzPblQqqB8aG3pUqiibP/Z"/>
          <p:cNvSpPr>
            <a:spLocks noChangeAspect="1" noChangeArrowheads="1"/>
          </p:cNvSpPr>
          <p:nvPr/>
        </p:nvSpPr>
        <p:spPr bwMode="auto">
          <a:xfrm>
            <a:off x="120650" y="-719138"/>
            <a:ext cx="885825" cy="1476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data:image/jpg;base64,/9j/4AAQSkZJRgABAQAAAQABAAD/2wBDAAkGBwgHBgkIBwgKCgkLDRYPDQwMDRsUFRAWIB0iIiAdHx8kKDQsJCYxJx8fLT0tMTU3Ojo6Iys/RD84QzQ5Ojf/2wBDAQoKCg0MDRoPDxo3JR8lNzc3Nzc3Nzc3Nzc3Nzc3Nzc3Nzc3Nzc3Nzc3Nzc3Nzc3Nzc3Nzc3Nzc3Nzc3Nzc3Nzf/wAARCAC0AGwDASIAAhEBAxEB/8QAHAAAAQUBAQEAAAAAAAAAAAAABAACAwUHBgEI/8QAOxAAAgEDAgQEAwcDAwMFAAAAAQIDAAQRITEFEkFRBhMiYXGBkQcUMqGxwfAjM9FS4fEVFkIkYoKisv/EABkBAAIDAQAAAAAAAAAAAAAAAAABAgQFA//EACMRAAICAgICAgMBAAAAAAAAAAABAhEDIQQSIjETQTIzUSP/2gAMAwEAAhEDEQA/ANWAr0Uq91FBI9NNqK6uktoi8n06mqm64zNbRNPKkMca6kM2CPic4pMC7qp474h4VwJFbid2kLMpZUJ9TD2FcP4l+1C0gt+Thf8AVnZfx4wqH96x7iPErniF3JdXU7zSOclmOT/xSCjZr77XuEwFhaWVzcY2JxGPz/xVW32yoSR/0sBT2ckj8hWSGYH/AMc/Gni4B0YDFFDNn4D9qXB3XyrlWtiTktKp5fqM/pXbWPGoOJxLJZSI8b7SK4ZT8CK+aRLbuoyFDVbcHv7vhE/n8Ju+Uj8UeeZX12I6/rSHR9ILGMAseY96huUDzRL0Bya5TwP42tuOj7tcYt7xRloicgjup6j8xXWr6rknsKkmRaGXqu0YEYyxNK2UmIc5YNnUUSRmm5xtQIIpO4VCWOB3NenSuW8ccaThtqtvz4MgLPjog/zt8jQ2MrvE/ia34VGL24PPzErawqfxdCx9ulZB4h8UX3GJSbmeR1JyE5sIPkKA8R8Zl4veSTzMQCfQmdFUbAewqm5y2tIG6JHkJOG/KoSTmkc9qR1GetSEehj1p4IO1QjI3qQZqID9xXsbyRP6WI9xTY2HMA2gzvXp0I7UDC0vJkmSeGRo50PMrocEHuDWvfZ99pEV2UsOPsqXB0W7AwrduYdD77VjAODgjHXOKni82JkuYMhl1IAoGfWCkMAQcgjII600is5+zDxcLy2WxuJBhdE5myV20+Azj6e+NH+Y+tAqJHblBZiABWCfaNx3/qF9KyPmJ2wnuq6Z+H+9a54wvntuD3HlsFkZSiZ6EnA/WvnTjFyLi6k5WJjXRT15elDexr0AXMJRFZt3HNj2odAckdqPugzW8bk5LHkUewH/ABQ4iKyquMZosK2eJESwHfalPCY3GQQGHWrKzs2mjkIUnytSOuOv0ovifD2kiS4jXKNoD/7sbfvUHNJ0dViuNnPmPXSpYITM/Iv4u3U1ZWfDnuFUqPxHBONqIk4ZNZyRyY/FqrjuKnZzoozE2fevcFtDtVvfxt9484IAZV5+XoTv+dNNiWtTLGOcL6gf1B/KgKK/DEAjAZenf3p8MwjIyvpY4I7fzWnop5MtnmXGfhTOXII0z000xQJBvDrqbg1+l9bYkVDl4+jLrn5YOPma+ivC/E4uM8Ft7uJi4I5eYnU42z74xn3zXzckzRBHU4KnlORkfTsf81YcG8UX/BbaS2syfJaQuoJ2yBp+VJDNU+0++Nvw51zq+n7afUViEjGRnYD+4xI+HQVqf2tXJljMYP4Wz9cVmdrbZdC4Oh/3oXsKpBC25lWwTccrv/8AbH7URdWX9WORRpkD4GlH/T+6DIwsbY+fKavLJrbHlXIZeb/WpGa4ZZuMrLWDHGcGmNjjWJ04lbpkDKzx74/5FXVpZ2txEIVYtbzf2z/NiKpfLm4RcG4iU3dg4w/l6so71bcPaMgXHD2We0YgtGH2PcHofjiuUn9o6wWqfs529E3Abm4tZSx5TzRvjYd/cGhpuOyXEPIzDlJDe2f5/N6v/FNxa38HkzI/nD+3Ky4wff49frXAyq8LvG49ttjVnHLstlTJHpJ16Lj70LkeUcK+8RPRug+G4+dWVjNGkLT5xHIvrTGx2P55H0rlQ7b4Pc0cl8YwwIyCMNjv3+eB9K6NHNOhSt5d1IygBSSCOw/n6VJfQBTHLDoMcwHY9R+uKBaciQtuudatIZ43sDG+2CM527H9qBAsckanLqTFKvKw/nUEH6UG7PE5QHQHQ96dKSsHKSciQ6e38JpBuYZP51F6JLaNE+0eVZZGXHqLgY+tclND5dtHjQlebU9MGrr7QpDFxhwScc3NVBdX6zwxxquyhc98AUJUJuz2OTyWtecA8oYjX2AH5g0Y3GInbklYqmdWCc2O3UUHYWy3t8sDseTytCBXRW3hed7RLUzxpGkhkV+T152xnOtcsnTt5FjF8nTx9C4RxFYiRGwmiI1IBGPiD71d23h2yvw13ZvLZ3GCTJbvy5PwGlF23CRbcIitZpVlihJMf9MBuYnJJbfXttpU/AT5dvMo2GcGqeSajK4svYoylGpI4fifCb9DJzXjSKuf7iDX6VW8Z8PXtjZ2V1d+Vy3QYKEByhA0DY6ntWoW0MU7PzAEncEZrx+DWSyc4t4u+1dMXI1tHHNxrdIxYI8eA6MA23NpXgQowyMggj4+1bHxbg9pfcPkt5IkCkZUquqHuKzifhRtpXt7oqDryP7/AM/nSrOPMpuitk48oKyjdRy8yaod/Y9jU0M/JavEU1LD1e3vT8fdn9YwhODg6VI0CnBDDb0nOldivQDI5KFSdebfuNP8VIBkA5x8qLeBE/uR6Ab9/pUfNGNOU/LWkxqkdJ9qTr/3DJGp2AzXHozM6qBkscfE1e+P7oXHie8Cur+W3IWX/UN/pt8qo7Kf7vMJiMldvY0yJ0Hh5HXiYD7ld/nWo2KF4VzWQ8F4isfFVkk0Vhge1aPb8XRYAEbJI6Vn8lPuavFcXios+LyCOEIWJZtFAqDgkIe2nLScvKMkE/lVdNceeFyxzvkHrRFtbjLGJ2iD/iAAIPvjoaqtXosp16JIHKSsba4QlTqvMMirI3f9JZ9SpGun4TUEdvBDAFMceB1ZRrUEvEraEnzLiEDoCwAp9foTney7hntJ7Q8xAkxuNjXC+MbaOW2kKAZHqGN9KO83z5Hayccu5CnSqPxHLNHw+YucZwunv/tmukE+6ITcejs4l5iBysQynuPzrxJcDk5hyE7EaU3IZCuCSNqgJ7VqoxS0hKygRjmjO55WP6ZpkI8yMMy5PXOKGiuXXk9X4DlcjOKc8rM7OjYDHmIHelsmqZBcsDM+CTrud6jB9J+NPuF/ruBtk4qLbSpHMIj0jLg+oMCvyrQvCVxaXSIGVcONj0PUfI/rWdj8Ou3WjOGX83DrkSoT5ZIyAfzrllx90dsGT45b9Hc8XtXs76MPcSxW7H1BDt8M1e8I4RbTtzR8aVQNR94RlPTAOuP+KpjfR8b4cj6FlA5vejeGx3ECAQ3GF7Mv+Kz7a0zXh1auzp7rh/Cmi829upbxwhwluoVVI9/96ppby1Fw0PBuF29uc582RBIybbE/Ci3lu7q3SCWYlEOQEBH70yG3SDUIFA6d6cp/wVRre2R+ULaEsctJJux3J6k1z3iqNW4aI1/8XDt+n71b8SuwrakAAVyfE7ya6SYwA+WiEu5Gmm4pwTckzlNqmjkrmKS2ndGBDA6jvUTBZMFNGO4NGfffNgSO7UvyDCuPxAfvSjslclldSvKWB+FaSv7Mp03oBKsp12pBl7USZFJZXC5OxxtQzek4GtMRLcR6k9DrmhwpxzDocVaNFkMjjBHegUAiLc+COi96jF2OSoUa5T1bn8KjrXqLzJhlOQdsU5JVyC/MDg+oHNSCWMlgO2nb5VMgWHh/iA4bfeXKcQygAj/Sa0bhs8bAZI5e9ZNKodfUG01zRPDOI8RR1gguCAR6Q2o/OqufB32i5xuT0XVm2W09oqkFvVjfpVPxnjFraxsWlGm+u5ribWPjNzo/EFjHYJk1d8N4PBC6zXEj3M42eU5C/AbCqjjGPtl5SlL0iO3tbni8nnXXPDbk5CHRnH7D86d4oSKy4BOqARggRqMdzt9M1fxDTQa1xHj+/Mt3FYRZZIRzSAHdz0+Q/wD1U8PnNfw5ZmoQbOSUgINQCdxg608SPG3pJxmlnAKkjT1AYOKYckkkAYHetIykOcebqg13ONPyqIkjSvAMtrtTjmkMt/Et9az8VuDwyNltAxWNmOS4B/F7Z7VTk5O/SnvH6m1Bx1pjoVGQcjr7UxEkS8wHp2Onw61MGBB5RyjuBn60MrPuM6a4FTLmM5LerfA60AesGYZ505QMa9alsYnaVJFGFBxnvSjAmnig5QQ7DXrV+ixmeKCJQFTU1yyz6qjthx9nZZ8KkWRATvjXFXEBQd6p+EWxM0sQ3Q5HuDVipKXCR9ScVlTfkbEVos5LhYIXkfREUsfgBWVXc5uZri5mmJllYvgdyc4+VaF4quFt/D90FI5nXkz8TiszklOAckgjQE6Ve4cfFyM7my2kesy6lmyTnJ6ZpqAuTgD3xSjb0tzddRRdtCfXnQquR8elW7KaVgvl4GuKaW12ouZAoCA+rHQbHOlByL6zyKCB1pDaLHilwl5ezXKwpGJGLFF0GvwoQDzXK5xgekKNMVIqc2OYHGddd6U0Plq0ke3Ve1CYNApXGo3pup1zUuFZBj8XemgA6ahtsEb1IiFWMMktyjR6lMHOwzXS8PtWXrlzuxr3h9slvAiAbDUnqTVhCyoelZufN2dI1ePhUVbCrT/0t55pwcpykCopLhjOzj8R0B7UpXU6g602BOZx8aq2XaBPFgdvD+FGf6ilzXCcuig7e1aV4nkgg8PzrMoPOAqAHdun03+VZuGKsCQPga0uI/8AMyeaksiCIY/7ZOMO+gPUDFHs/lxI43Jx8ABQbTYFuANAm/8A8j/mnFuaDB2BI+tWGVkRzSc8zt2INCEHJp7NiQ52OlMPMpxpQAcbp5Y/UAADgEU9AX9A1H4iPYUMnq5Ix03qzhQRwFtMvpp2p0RsqZc8xZSQd9KltTmeJ2zzBwSQPeo5AQeXXOdaJ4LB5t/ECSV5tcUpOotjgrkkdhEudMU/yzvREER5QAKLNsQuWz9Kx5M3IqkV/IcCirdQuppeXk09E0OPlSonZyXi3ibXN0tqoUxwNqOpbH8Fc2cvnmyCN6Kvopo7qSOZTzo3qzuKGJBPpDY9zmtjHFRikjCyycpts9J0XAY8u2TUiS+hgxweg+deWpg8wG5V2j6hTqa8JDuSmFGdFP8AmpMghiDnJGmTtTMnrT++NKY2SflQMJiAJbP81o7zGaNDoPYUqVMiVxYu5YnVmIrtuDQRLBGyoAWUZOKVKq3K/At8P9h0llEnap5QPKNKlWY/ZqFUxyxqRWITApUqkI4fxhAkHFSUyTIgc5OcE9qoGGgPUilSrWxfgjFzfsY5NqmjRQW02xSpV0ZzPblQqqB8aG3pUqiibP/Z"/>
          <p:cNvSpPr>
            <a:spLocks noChangeAspect="1" noChangeArrowheads="1"/>
          </p:cNvSpPr>
          <p:nvPr/>
        </p:nvSpPr>
        <p:spPr bwMode="auto">
          <a:xfrm>
            <a:off x="120650" y="-719138"/>
            <a:ext cx="885825" cy="1476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http://t0.gstatic.com/images?q=tbn:ANd9GcTF-qLObpyMTbC9tbHQJWio8tn2nT8cd5Z7dsF5XEPmGvxcpl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81200"/>
            <a:ext cx="2438400" cy="3128048"/>
          </a:xfrm>
          <a:prstGeom prst="rect">
            <a:avLst/>
          </a:prstGeom>
          <a:noFill/>
        </p:spPr>
      </p:pic>
      <p:pic>
        <p:nvPicPr>
          <p:cNvPr id="1034" name="Picture 10" descr="http://t2.gstatic.com/images?q=tbn:ANd9GcSSM1hfZcKogw2RQDQA_a5ruDuvsqbHkRGo5s8nIHAIru4FLUNvl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828800"/>
            <a:ext cx="2362200" cy="3069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much should a Newspaper photo show?</a:t>
            </a:r>
          </a:p>
          <a:p>
            <a:pPr lvl="1"/>
            <a:r>
              <a:rPr lang="en-US" dirty="0" smtClean="0"/>
              <a:t>We usually do not need to see a graphic results of a disaster.</a:t>
            </a:r>
          </a:p>
          <a:p>
            <a:r>
              <a:rPr lang="en-US" dirty="0" smtClean="0"/>
              <a:t>How much should a school publication show?</a:t>
            </a:r>
          </a:p>
          <a:p>
            <a:pPr lvl="1"/>
            <a:r>
              <a:rPr lang="en-US" dirty="0" smtClean="0"/>
              <a:t>You have to consider personal feelings and avoid lawsuits.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1371600" y="381000"/>
            <a:ext cx="62908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Inappropriate Photos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Photos can be altered in appearance.</a:t>
            </a:r>
          </a:p>
          <a:p>
            <a:r>
              <a:rPr lang="en-US" dirty="0" smtClean="0"/>
              <a:t>People alter them for many reasons and this is considered unethical photo.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457200"/>
            <a:ext cx="49981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Doctored Photos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s1.mm.bing.net/images/thumbnail.aspx?q=1199407825292&amp;id=b83b4197be3f1fc9dacd12b31cc3d2ed&amp;url=http%3a%2f%2fwww.aidd.org%2fimages%2fwtc-smoke-dem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362200"/>
            <a:ext cx="5029200" cy="3738688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762000" y="990600"/>
            <a:ext cx="7473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Is it Real or is it Fake????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g;base64,/9j/4AAQSkZJRgABAQAAAQABAAD/2wCEAAkGBg8SEBQUExQVFRMRGBIYFRgYFBgUHxYZFxYaFxwcFxYYHCcgGBovJRQeHzEgIzMpLCwsFR4xNTEqQSYrLCwBCQoKDQsNGQ4OGTUkHiQ1NS4xNTYsNSwsNTU0LDU0LDUvNTI1NTQ0NDQ1NDQuMiksLTQ1NDU0NDQvNDQ0NCwsNP/AABEIAEYARgMBIgACEQEDEQH/xAAbAAAABwEAAAAAAAAAAAAAAAAAAQMEBQYHAv/EADcQAAEDAgMEBwYFBQAAAAAAAAEAAhEDIQQFMQYSQXETIlFhgZGhFDJCscHRFXKC8PEHIzNTkv/EABoBAAIDAQEAAAAAAAAAAAAAAAEEAgMFAAb/xAAnEQACAgEDAgUFAAAAAAAAAAABAgADEQQhMRNBEhQyQlEFImGRwf/aAAwDAQACEQMRAD8AxcUyj6NPcWQxxbqWkjyTNziUM5kzOCEuzBOOtlL5JkD6h4aefJaBlOwVMBrnmXRccFS9oWX10F95lRy13C/ofVNqlIt1ELa6uwVE+7YnQd6qW0eywaHtGrdJCgt+Tgyb6YqMiZ/CC6c2CR2IoTUUhIl1CC6dHGJfLiiwjJqNHeuXC6Xy2OmpToXsB5FwB+a4jaHvLrsxiGtfM2PVA1JjuC0PAYqlH9wPpgfE4bo9dB36KsZJkLKeJf7xdTJazrfC9oseQAHgp/MsvptploADqlnS4xGpnX98Eg3hJzNWtXC4j6tj6IM0y6sAb7kOg+Bg8gqltdmTHvBPVJBBa4Fpvxg681PYXLqUObFMiZEEgSdbDT0UftDs3TrbgNnjqhwOjbkgTbgojw5knVypmP5oB0z403imqUrVJcT2klJrQHEyDzAEF0gjidOkUopXdKm5zg1okuIAA4k2RzBzNK2O2i9oruJG6d2nN5ktgEjui/grLiGMbUHTvcIiN1hfJ4mxsqFkOz9Wi0Vbtqg+4YAiYjn91dcnz0PMEdYQCDaP32pGxcHIG01KLCw8JO8eVRh31JpVHkm5JpOYPMmyg9tc89mptA6zzvAGdCWEA+E+inM3zXcYZNz2ce7mqfnGzjsU3ec8tqtmASC2+gcNW/mFka06j4g1NvRSZ1CIpbE4Z7HFjgWuaSCDwISUJzEy85hAII0EZ2Y6wWV163+Om5/CQLDmdFdtmNhCx/S13Rugw1g3jPe42WgYbB4VrQ3o3wNIeAB4AQnBo0IMNqD9QP0Taace4TMs1jZ+wgSsV8G40WwTIdfvgzddtyPpHB2hjWd0+f0U1SpASOGqkqGCY/TmktbUyN4l4ml9N1CuhR+c/uVtuz4bUDnEki9zP8JOlhGOqVA5tzG742Vt/C4BJuVG1qLG3GtxKVora2wDtHtVetFJPftInG5Th60irSY/sJFwO5wuqnmX9O6Rk0nuYexw3x5i49VoOFeGkEtDh2HTxhPfxh3w06TeTAfmt96w3aeUqvZPd/ZjeG2Ie1x6YiPh3DM+YsiWtYrEh/vU6Tv07vyQVPQ/EeXWrjeTDNlqh1e3yJSjdlH/AOwf8n7oIKnzFnzD5On4hu2bY336hP5WD6uTKvRpsjcc8lvEtAtzB1QQTNZL+qJ6hVq9AiuHzAE7rwSCHTGuloQp5bTc0FznAu7GgiOGp1QQQ6a1ZCbSXVa/HU3ib8sw7dX1PBrfui9mw2k1fJn3QQUtyOZWwVTgKItT2d6SSx9p+Jv2KCCCXNzg4zHl0tTAHE//2Q=="/>
          <p:cNvSpPr>
            <a:spLocks noChangeAspect="1" noChangeArrowheads="1"/>
          </p:cNvSpPr>
          <p:nvPr/>
        </p:nvSpPr>
        <p:spPr bwMode="auto">
          <a:xfrm>
            <a:off x="120650" y="-330200"/>
            <a:ext cx="666750" cy="666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data:image/jpg;base64,/9j/4AAQSkZJRgABAQAAAQABAAD/2wCEAAkGBg8SEBQUExQVFRMRGBIYFRgYFBgUHxYZFxYaFxwcFxYYHCcgGBovJRQeHzEgIzMpLCwsFR4xNTEqQSYrLCwBCQoKDQsNGQ4OGTUkHiQ1NS4xNTYsNSwsNTU0LDU0LDUvNTI1NTQ0NDQ1NDQuMiksLTQ1NDU0NDQvNDQ0NCwsNP/AABEIAEYARgMBIgACEQEDEQH/xAAbAAAABwEAAAAAAAAAAAAAAAAAAQMEBQYHAv/EADcQAAEDAgMEBwYFBQAAAAAAAAEAAhEDIQQFMQYSQXETIlFhgZGhFDJCscHRFXKC8PEHIzNTkv/EABoBAAIDAQEAAAAAAAAAAAAAAAEEAgMFAAb/xAAnEQACAgEDAgUFAAAAAAAAAAABAgADEQQhMRNBEhQyQlEFImGRwf/aAAwDAQACEQMRAD8AxcUyj6NPcWQxxbqWkjyTNziUM5kzOCEuzBOOtlL5JkD6h4aefJaBlOwVMBrnmXRccFS9oWX10F95lRy13C/ofVNqlIt1ELa6uwVE+7YnQd6qW0eywaHtGrdJCgt+Tgyb6YqMiZ/CC6c2CR2IoTUUhIl1CC6dHGJfLiiwjJqNHeuXC6Xy2OmpToXsB5FwB+a4jaHvLrsxiGtfM2PVA1JjuC0PAYqlH9wPpgfE4bo9dB36KsZJkLKeJf7xdTJazrfC9oseQAHgp/MsvptploADqlnS4xGpnX98Eg3hJzNWtXC4j6tj6IM0y6sAb7kOg+Bg8gqltdmTHvBPVJBBa4Fpvxg681PYXLqUObFMiZEEgSdbDT0UftDs3TrbgNnjqhwOjbkgTbgojw5knVypmP5oB0z403imqUrVJcT2klJrQHEyDzAEF0gjidOkUopXdKm5zg1okuIAA4k2RzBzNK2O2i9oruJG6d2nN5ktgEjui/grLiGMbUHTvcIiN1hfJ4mxsqFkOz9Wi0Vbtqg+4YAiYjn91dcnz0PMEdYQCDaP32pGxcHIG01KLCw8JO8eVRh31JpVHkm5JpOYPMmyg9tc89mptA6zzvAGdCWEA+E+inM3zXcYZNz2ce7mqfnGzjsU3ec8tqtmASC2+gcNW/mFka06j4g1NvRSZ1CIpbE4Z7HFjgWuaSCDwISUJzEy85hAII0EZ2Y6wWV163+Om5/CQLDmdFdtmNhCx/S13Rugw1g3jPe42WgYbB4VrQ3o3wNIeAB4AQnBo0IMNqD9QP0Taace4TMs1jZ+wgSsV8G40WwTIdfvgzddtyPpHB2hjWd0+f0U1SpASOGqkqGCY/TmktbUyN4l4ml9N1CuhR+c/uVtuz4bUDnEki9zP8JOlhGOqVA5tzG742Vt/C4BJuVG1qLG3GtxKVora2wDtHtVetFJPftInG5Th60irSY/sJFwO5wuqnmX9O6Rk0nuYexw3x5i49VoOFeGkEtDh2HTxhPfxh3w06TeTAfmt96w3aeUqvZPd/ZjeG2Ie1x6YiPh3DM+YsiWtYrEh/vU6Tv07vyQVPQ/EeXWrjeTDNlqh1e3yJSjdlH/AOwf8n7oIKnzFnzD5On4hu2bY336hP5WD6uTKvRpsjcc8lvEtAtzB1QQTNZL+qJ6hVq9AiuHzAE7rwSCHTGuloQp5bTc0FznAu7GgiOGp1QQQ6a1ZCbSXVa/HU3ib8sw7dX1PBrfui9mw2k1fJn3QQUtyOZWwVTgKItT2d6SSx9p+Jv2KCCCXNzg4zHl0tTAHE//2Q=="/>
          <p:cNvSpPr>
            <a:spLocks noChangeAspect="1" noChangeArrowheads="1"/>
          </p:cNvSpPr>
          <p:nvPr/>
        </p:nvSpPr>
        <p:spPr bwMode="auto">
          <a:xfrm>
            <a:off x="120650" y="-330200"/>
            <a:ext cx="666750" cy="666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 descr="http://t0.gstatic.com/images?q=tbn:ANd9GcSyaqwzkn6X714jpv9DCt3d0IkswdqPLxnWv0PnVOJfeEY4K6oHl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447800"/>
            <a:ext cx="2590800" cy="3472206"/>
          </a:xfrm>
          <a:prstGeom prst="rect">
            <a:avLst/>
          </a:prstGeom>
          <a:noFill/>
        </p:spPr>
      </p:pic>
      <p:pic>
        <p:nvPicPr>
          <p:cNvPr id="2" name="Picture 2" descr="Jason Van Engen"/>
          <p:cNvPicPr>
            <a:picLocks noChangeAspect="1" noChangeArrowheads="1"/>
          </p:cNvPicPr>
          <p:nvPr/>
        </p:nvPicPr>
        <p:blipFill>
          <a:blip r:embed="rId3" cstate="print"/>
          <a:srcRect l="21333" r="48000" b="47324"/>
          <a:stretch>
            <a:fillRect/>
          </a:stretch>
        </p:blipFill>
        <p:spPr bwMode="auto">
          <a:xfrm>
            <a:off x="1219200" y="1447800"/>
            <a:ext cx="2667000" cy="3613994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09600" y="304800"/>
            <a:ext cx="7473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Is it Real or is it Fake????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140</Words>
  <Application>Microsoft Office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SFCSS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Unethical (Sketchy) Photos</dc:title>
  <dc:creator>102056</dc:creator>
  <cp:lastModifiedBy>Administrator</cp:lastModifiedBy>
  <cp:revision>7</cp:revision>
  <dcterms:created xsi:type="dcterms:W3CDTF">2011-09-12T20:13:49Z</dcterms:created>
  <dcterms:modified xsi:type="dcterms:W3CDTF">2011-09-13T20:14:25Z</dcterms:modified>
</cp:coreProperties>
</file>